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26" y="23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979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737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520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53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518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720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986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713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0453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0314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284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5FFA5-6414-43A8-BDAC-26BBE517C7AD}" type="datetimeFigureOut">
              <a:rPr lang="es-ES" smtClean="0"/>
              <a:t>03/11/2025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B20F4-E3C0-4B5A-ACC3-75427AF973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285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39869" y="826718"/>
            <a:ext cx="93694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Nombre y apellidos de autores:</a:t>
            </a:r>
          </a:p>
          <a:p>
            <a:endParaRPr lang="es-ES" sz="3200" dirty="0" smtClean="0"/>
          </a:p>
          <a:p>
            <a:r>
              <a:rPr lang="es-ES" sz="3200" dirty="0" smtClean="0"/>
              <a:t>Afiliación de los autores:</a:t>
            </a:r>
          </a:p>
          <a:p>
            <a:endParaRPr lang="es-ES" sz="3200" dirty="0" smtClean="0"/>
          </a:p>
          <a:p>
            <a:r>
              <a:rPr lang="es-ES" sz="3200" dirty="0" smtClean="0"/>
              <a:t>Email de contacto del 1º autor:</a:t>
            </a:r>
            <a:endParaRPr lang="es-ES" sz="3200" dirty="0"/>
          </a:p>
        </p:txBody>
      </p:sp>
      <p:pic>
        <p:nvPicPr>
          <p:cNvPr id="1026" name="Picture 2" descr="SENR: Bienvenid@ al portal de la SENR (Sociedad Española de Neurorradiología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3" y="4294230"/>
            <a:ext cx="4985358" cy="2384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37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Historia clínica: breve resumen del caso (edad y sexo de paciente, sintomatología..) (hasta 50 palabras).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1918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22918"/>
            <a:ext cx="10515600" cy="4351338"/>
          </a:xfrm>
        </p:spPr>
        <p:txBody>
          <a:bodyPr/>
          <a:lstStyle/>
          <a:p>
            <a:r>
              <a:rPr lang="es-ES" dirty="0" smtClean="0"/>
              <a:t>Insertar imágenes con la configuración que se considere</a:t>
            </a: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00833" y="5599134"/>
            <a:ext cx="11511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Leyenda explicativa de las imágenes indicado secuencia, plano y hallazgo.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7350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13775" y="313151"/>
            <a:ext cx="11135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DIAGNÓSTICO: XXXX</a:t>
            </a:r>
            <a:endParaRPr lang="es-ES" sz="3200" dirty="0"/>
          </a:p>
        </p:txBody>
      </p:sp>
      <p:sp>
        <p:nvSpPr>
          <p:cNvPr id="5" name="CuadroTexto 4"/>
          <p:cNvSpPr txBox="1"/>
          <p:nvPr/>
        </p:nvSpPr>
        <p:spPr>
          <a:xfrm>
            <a:off x="338203" y="1177447"/>
            <a:ext cx="1141121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Discusión: breve resumen del mismo, datos claves a tener en cuenta, clínicos si los hay.</a:t>
            </a:r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Imagen: Datos claves en la radiología. 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Diagnóstico diferencial: escueta serie de diagnósticos diferenciales que podrían plantearse con las imágenes aportadas.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Tratamiento: Se hará mención al posible tratamiento pertinente.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81794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Hasta 3 referencias bibliográficas que ayuden al mejor entendimiento del caso, con el formato: Primer Autor. Título. Revista. </a:t>
            </a:r>
            <a:r>
              <a:rPr lang="es-ES" dirty="0" err="1" smtClean="0"/>
              <a:t>Año;Volumen:Páginas</a:t>
            </a:r>
            <a:r>
              <a:rPr lang="es-ES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6630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141</Words>
  <Application>Microsoft Office PowerPoint</Application>
  <PresentationFormat>Panorámica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Company>Comunidad de Madrid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Madrid Digital</dc:creator>
  <cp:lastModifiedBy>Madrid Digital</cp:lastModifiedBy>
  <cp:revision>4</cp:revision>
  <dcterms:created xsi:type="dcterms:W3CDTF">2025-11-03T14:12:40Z</dcterms:created>
  <dcterms:modified xsi:type="dcterms:W3CDTF">2025-11-03T14:19:27Z</dcterms:modified>
</cp:coreProperties>
</file>