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sldIdLst>
    <p:sldId id="262" r:id="rId2"/>
    <p:sldId id="267" r:id="rId3"/>
    <p:sldId id="266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2852"/>
    <a:srgbClr val="538BC4"/>
    <a:srgbClr val="E2513E"/>
    <a:srgbClr val="F5B457"/>
    <a:srgbClr val="F6B456"/>
    <a:srgbClr val="016589"/>
    <a:srgbClr val="034798"/>
    <a:srgbClr val="4996D1"/>
    <a:srgbClr val="B4789C"/>
    <a:srgbClr val="E62F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3D8C7E-656F-4871-860C-438BDA45E501}" v="11" dt="2025-11-11T15:40:39.0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6" autoAdjust="0"/>
    <p:restoredTop sz="96405"/>
  </p:normalViewPr>
  <p:slideViewPr>
    <p:cSldViewPr snapToGrid="0">
      <p:cViewPr varScale="1">
        <p:scale>
          <a:sx n="98" d="100"/>
          <a:sy n="98" d="100"/>
        </p:scale>
        <p:origin x="376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l P" userId="4ce1ce85b530c2e4" providerId="LiveId" clId="{808F4B05-B661-4C9A-87D0-331F039D0709}"/>
    <pc:docChg chg="custSel modSld sldOrd modMainMaster">
      <pc:chgData name="Bernal P" userId="4ce1ce85b530c2e4" providerId="LiveId" clId="{808F4B05-B661-4C9A-87D0-331F039D0709}" dt="2025-11-11T16:44:31.425" v="41"/>
      <pc:docMkLst>
        <pc:docMk/>
      </pc:docMkLst>
      <pc:sldChg chg="ord">
        <pc:chgData name="Bernal P" userId="4ce1ce85b530c2e4" providerId="LiveId" clId="{808F4B05-B661-4C9A-87D0-331F039D0709}" dt="2025-11-11T16:44:31.425" v="41"/>
        <pc:sldMkLst>
          <pc:docMk/>
          <pc:sldMk cId="15300406" sldId="267"/>
        </pc:sldMkLst>
      </pc:sldChg>
      <pc:sldMasterChg chg="modSp setBg modSldLayout">
        <pc:chgData name="Bernal P" userId="4ce1ce85b530c2e4" providerId="LiveId" clId="{808F4B05-B661-4C9A-87D0-331F039D0709}" dt="2025-11-11T15:40:48.735" v="39" actId="207"/>
        <pc:sldMasterMkLst>
          <pc:docMk/>
          <pc:sldMasterMk cId="1439508787" sldId="2147483664"/>
        </pc:sldMasterMkLst>
        <pc:spChg chg="mod">
          <ac:chgData name="Bernal P" userId="4ce1ce85b530c2e4" providerId="LiveId" clId="{808F4B05-B661-4C9A-87D0-331F039D0709}" dt="2025-11-11T15:39:40.898" v="29" actId="207"/>
          <ac:spMkLst>
            <pc:docMk/>
            <pc:sldMasterMk cId="1439508787" sldId="2147483664"/>
            <ac:spMk id="2" creationId="{00000000-0000-0000-0000-000000000000}"/>
          </ac:spMkLst>
        </pc:spChg>
        <pc:sldLayoutChg chg="modSp mod setBg">
          <pc:chgData name="Bernal P" userId="4ce1ce85b530c2e4" providerId="LiveId" clId="{808F4B05-B661-4C9A-87D0-331F039D0709}" dt="2025-11-11T15:40:44.395" v="38" actId="207"/>
          <pc:sldLayoutMkLst>
            <pc:docMk/>
            <pc:sldMasterMk cId="1439508787" sldId="2147483664"/>
            <pc:sldLayoutMk cId="3183513548" sldId="2147483663"/>
          </pc:sldLayoutMkLst>
          <pc:spChg chg="mod">
            <ac:chgData name="Bernal P" userId="4ce1ce85b530c2e4" providerId="LiveId" clId="{808F4B05-B661-4C9A-87D0-331F039D0709}" dt="2025-11-11T15:40:44.395" v="38" actId="207"/>
            <ac:spMkLst>
              <pc:docMk/>
              <pc:sldMasterMk cId="1439508787" sldId="2147483664"/>
              <pc:sldLayoutMk cId="3183513548" sldId="2147483663"/>
              <ac:spMk id="2" creationId="{5DC6A295-C5C8-447C-B662-941615AC990B}"/>
            </ac:spMkLst>
          </pc:spChg>
        </pc:sldLayoutChg>
        <pc:sldLayoutChg chg="modSp mod setBg">
          <pc:chgData name="Bernal P" userId="4ce1ce85b530c2e4" providerId="LiveId" clId="{808F4B05-B661-4C9A-87D0-331F039D0709}" dt="2025-11-11T15:40:48.735" v="39" actId="207"/>
          <pc:sldLayoutMkLst>
            <pc:docMk/>
            <pc:sldMasterMk cId="1439508787" sldId="2147483664"/>
            <pc:sldLayoutMk cId="384177904" sldId="2147483665"/>
          </pc:sldLayoutMkLst>
          <pc:spChg chg="mod">
            <ac:chgData name="Bernal P" userId="4ce1ce85b530c2e4" providerId="LiveId" clId="{808F4B05-B661-4C9A-87D0-331F039D0709}" dt="2025-11-11T15:40:48.735" v="39" actId="207"/>
            <ac:spMkLst>
              <pc:docMk/>
              <pc:sldMasterMk cId="1439508787" sldId="2147483664"/>
              <pc:sldLayoutMk cId="384177904" sldId="2147483665"/>
              <ac:spMk id="2" creationId="{00000000-0000-0000-0000-000000000000}"/>
            </ac:spMkLst>
          </pc:spChg>
        </pc:sldLayoutChg>
        <pc:sldLayoutChg chg="addSp delSp modSp mod setBg">
          <pc:chgData name="Bernal P" userId="4ce1ce85b530c2e4" providerId="LiveId" clId="{808F4B05-B661-4C9A-87D0-331F039D0709}" dt="2025-11-11T15:39:22.657" v="28" actId="207"/>
          <pc:sldLayoutMkLst>
            <pc:docMk/>
            <pc:sldMasterMk cId="1439508787" sldId="2147483664"/>
            <pc:sldLayoutMk cId="118171683" sldId="2147483676"/>
          </pc:sldLayoutMkLst>
          <pc:spChg chg="mod">
            <ac:chgData name="Bernal P" userId="4ce1ce85b530c2e4" providerId="LiveId" clId="{808F4B05-B661-4C9A-87D0-331F039D0709}" dt="2025-11-11T15:39:22.657" v="28" actId="207"/>
            <ac:spMkLst>
              <pc:docMk/>
              <pc:sldMasterMk cId="1439508787" sldId="2147483664"/>
              <pc:sldLayoutMk cId="118171683" sldId="2147483676"/>
              <ac:spMk id="2" creationId="{62CF8A97-D4E3-480E-92A5-03F5CB20938C}"/>
            </ac:spMkLst>
          </pc:spChg>
          <pc:spChg chg="mod">
            <ac:chgData name="Bernal P" userId="4ce1ce85b530c2e4" providerId="LiveId" clId="{808F4B05-B661-4C9A-87D0-331F039D0709}" dt="2025-11-11T15:38:16.591" v="23" actId="1035"/>
            <ac:spMkLst>
              <pc:docMk/>
              <pc:sldMasterMk cId="1439508787" sldId="2147483664"/>
              <pc:sldLayoutMk cId="118171683" sldId="2147483676"/>
              <ac:spMk id="3" creationId="{862B0373-9C61-4B7E-93AB-B8E788B80A21}"/>
            </ac:spMkLst>
          </pc:spChg>
          <pc:spChg chg="del mod">
            <ac:chgData name="Bernal P" userId="4ce1ce85b530c2e4" providerId="LiveId" clId="{808F4B05-B661-4C9A-87D0-331F039D0709}" dt="2025-11-11T15:38:44.575" v="24" actId="478"/>
            <ac:spMkLst>
              <pc:docMk/>
              <pc:sldMasterMk cId="1439508787" sldId="2147483664"/>
              <pc:sldLayoutMk cId="118171683" sldId="2147483676"/>
              <ac:spMk id="4" creationId="{05598506-A619-43FA-8F80-096A284767C9}"/>
            </ac:spMkLst>
          </pc:spChg>
          <pc:cxnChg chg="add mod">
            <ac:chgData name="Bernal P" userId="4ce1ce85b530c2e4" providerId="LiveId" clId="{808F4B05-B661-4C9A-87D0-331F039D0709}" dt="2025-11-11T15:39:09.117" v="27" actId="1582"/>
            <ac:cxnSpMkLst>
              <pc:docMk/>
              <pc:sldMasterMk cId="1439508787" sldId="2147483664"/>
              <pc:sldLayoutMk cId="118171683" sldId="2147483676"/>
              <ac:cxnSpMk id="6" creationId="{D7B11658-0708-E724-39D7-5F9E1AD33455}"/>
            </ac:cxnSpMkLst>
          </pc:cxn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F8A97-D4E3-480E-92A5-03F5CB20938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79096" y="2242864"/>
            <a:ext cx="5037896" cy="756000"/>
          </a:xfrm>
          <a:noFill/>
        </p:spPr>
        <p:txBody>
          <a:bodyPr wrap="square" anchor="b" anchorCtr="0">
            <a:spAutoFit/>
          </a:bodyPr>
          <a:lstStyle>
            <a:lvl1pPr algn="ctr">
              <a:defRPr sz="2400" b="1">
                <a:solidFill>
                  <a:srgbClr val="21285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 la </a:t>
            </a:r>
            <a:r>
              <a:rPr lang="es-ES" dirty="0" err="1"/>
              <a:t>presentacción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B0373-9C61-4B7E-93AB-B8E788B80A2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79095" y="3263704"/>
            <a:ext cx="5037897" cy="1099654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nombre del ponente</a:t>
            </a:r>
            <a:endParaRPr lang="en-US" dirty="0"/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7B11658-0708-E724-39D7-5F9E1AD33455}"/>
              </a:ext>
            </a:extLst>
          </p:cNvPr>
          <p:cNvCxnSpPr/>
          <p:nvPr userDrawn="1"/>
        </p:nvCxnSpPr>
        <p:spPr>
          <a:xfrm>
            <a:off x="6679095" y="3127829"/>
            <a:ext cx="5037897" cy="0"/>
          </a:xfrm>
          <a:prstGeom prst="line">
            <a:avLst/>
          </a:prstGeom>
          <a:ln w="19050">
            <a:solidFill>
              <a:srgbClr val="2128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171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1816" y="1687022"/>
            <a:ext cx="10608368" cy="1200329"/>
          </a:xfrm>
        </p:spPr>
        <p:txBody>
          <a:bodyPr wrap="square" anchor="t" anchorCtr="0">
            <a:spAutoFit/>
          </a:bodyPr>
          <a:lstStyle>
            <a:lvl1pPr algn="ctr">
              <a:defRPr sz="4000" b="1">
                <a:solidFill>
                  <a:srgbClr val="21285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1815" y="3117160"/>
            <a:ext cx="10608370" cy="301341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7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C6A295-C5C8-447C-B662-941615AC99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542352"/>
            <a:ext cx="10515600" cy="1325563"/>
          </a:xfrm>
        </p:spPr>
        <p:txBody>
          <a:bodyPr>
            <a:noAutofit/>
          </a:bodyPr>
          <a:lstStyle>
            <a:lvl1pPr algn="ctr">
              <a:defRPr sz="5400" b="1">
                <a:solidFill>
                  <a:srgbClr val="212852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83513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7351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3200399"/>
            <a:ext cx="10515600" cy="2860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508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5" r:id="rId2"/>
    <p:sldLayoutId id="2147483663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212852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03576A94-25E0-4925-974E-622EE20343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44FFA834-C048-4A8B-9303-4C577A6EDA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6913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0E92DEC9-46BF-4325-ABDD-5D1EE19BC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00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3A926-EE76-402E-83E0-0443EDDD84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BED4F78-9FF4-4A3D-8DB5-5E4F6BF3B4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71665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Pantalla 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das diapositivas</vt:lpstr>
      </vt:variant>
      <vt:variant>
        <vt:i4>3</vt:i4>
      </vt:variant>
    </vt:vector>
  </HeadingPairs>
  <TitlesOfParts>
    <vt:vector size="5" baseType="lpstr">
      <vt:lpstr>Arial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María Prieto Puga</dc:creator>
  <cp:lastModifiedBy>Bernal P</cp:lastModifiedBy>
  <cp:revision>48</cp:revision>
  <dcterms:created xsi:type="dcterms:W3CDTF">2016-10-04T08:18:12Z</dcterms:created>
  <dcterms:modified xsi:type="dcterms:W3CDTF">2025-11-11T16:44:33Z</dcterms:modified>
</cp:coreProperties>
</file>